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C7B3D-0B30-461A-9A53-5C93842937E0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60952-E848-43EA-90DE-1500E376DD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2206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C7B3D-0B30-461A-9A53-5C93842937E0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60952-E848-43EA-90DE-1500E376DD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0533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C7B3D-0B30-461A-9A53-5C93842937E0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60952-E848-43EA-90DE-1500E376DD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0971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C7B3D-0B30-461A-9A53-5C93842937E0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60952-E848-43EA-90DE-1500E376DD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372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C7B3D-0B30-461A-9A53-5C93842937E0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60952-E848-43EA-90DE-1500E376DD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9701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C7B3D-0B30-461A-9A53-5C93842937E0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60952-E848-43EA-90DE-1500E376DD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5307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C7B3D-0B30-461A-9A53-5C93842937E0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60952-E848-43EA-90DE-1500E376DD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6251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C7B3D-0B30-461A-9A53-5C93842937E0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60952-E848-43EA-90DE-1500E376DD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2758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C7B3D-0B30-461A-9A53-5C93842937E0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60952-E848-43EA-90DE-1500E376DD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7850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C7B3D-0B30-461A-9A53-5C93842937E0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60952-E848-43EA-90DE-1500E376DD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172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C7B3D-0B30-461A-9A53-5C93842937E0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60952-E848-43EA-90DE-1500E376DD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8070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3C7B3D-0B30-461A-9A53-5C93842937E0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060952-E848-43EA-90DE-1500E376DD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8827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Етістіктің райлары туралы түсіні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669" y="536864"/>
            <a:ext cx="10568875" cy="5947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01294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Өз тіліңді құрметте&quot; (етістіктің райлары) презентация (6-сынып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1092" y="180109"/>
            <a:ext cx="8788880" cy="667789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59030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Презентация на тему: &quot;Етістік ВОУД-қа дайындық мұғалім Айгуль ...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7240" y="138546"/>
            <a:ext cx="8793019" cy="6594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3044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Сұрақтарға жауап бе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687" y="161346"/>
            <a:ext cx="8670252" cy="6502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836331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Широкоэкранный</PresentationFormat>
  <Paragraphs>0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Фарида</dc:creator>
  <cp:lastModifiedBy>Фарида</cp:lastModifiedBy>
  <cp:revision>3</cp:revision>
  <dcterms:created xsi:type="dcterms:W3CDTF">2020-04-06T19:13:45Z</dcterms:created>
  <dcterms:modified xsi:type="dcterms:W3CDTF">2020-04-09T01:10:03Z</dcterms:modified>
</cp:coreProperties>
</file>